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6FC9C33-52AF-584F-BEDE-016C43882392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A4DD62E-0DC5-E84B-8851-AF46F00D63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life of Andrew Jackson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Bobby </a:t>
            </a:r>
            <a:r>
              <a:rPr lang="en-US" dirty="0" err="1" smtClean="0"/>
              <a:t>Maniaci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andrew-jackson-portra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976" y="327278"/>
            <a:ext cx="4485541" cy="305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476" y="597566"/>
            <a:ext cx="8321577" cy="5191351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Andrew Jackson was born on March </a:t>
            </a:r>
            <a:r>
              <a:rPr lang="en-US" sz="8000" dirty="0"/>
              <a:t>15, 1767</a:t>
            </a:r>
          </a:p>
        </p:txBody>
      </p:sp>
    </p:spTree>
    <p:extLst>
      <p:ext uri="{BB962C8B-B14F-4D97-AF65-F5344CB8AC3E}">
        <p14:creationId xmlns:p14="http://schemas.microsoft.com/office/powerpoint/2010/main" val="395510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dirty="0"/>
              <a:t>Andrew Jackson was born in Waxhaw's </a:t>
            </a:r>
          </a:p>
        </p:txBody>
      </p:sp>
    </p:spTree>
    <p:extLst>
      <p:ext uri="{BB962C8B-B14F-4D97-AF65-F5344CB8AC3E}">
        <p14:creationId xmlns:p14="http://schemas.microsoft.com/office/powerpoint/2010/main" val="356729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5528"/>
            <a:ext cx="7315200" cy="387808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4000" dirty="0"/>
              <a:t>His childhood was bad because he was poor. His parents names were Andrew and </a:t>
            </a:r>
            <a:r>
              <a:rPr lang="en-US" sz="4000" dirty="0" err="1"/>
              <a:t>Elizebeth</a:t>
            </a:r>
            <a:r>
              <a:rPr lang="en-US" sz="4000" dirty="0"/>
              <a:t>. He had two brothers both older than him, Hugh and Robert. </a:t>
            </a:r>
          </a:p>
        </p:txBody>
      </p:sp>
    </p:spTree>
    <p:extLst>
      <p:ext uri="{BB962C8B-B14F-4D97-AF65-F5344CB8AC3E}">
        <p14:creationId xmlns:p14="http://schemas.microsoft.com/office/powerpoint/2010/main" val="394813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7955"/>
            <a:ext cx="7315200" cy="18908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 one won the election of 1824 because you needed 131 votes and john </a:t>
            </a:r>
            <a:r>
              <a:rPr lang="en-US" dirty="0" err="1" smtClean="0"/>
              <a:t>adams</a:t>
            </a:r>
            <a:r>
              <a:rPr lang="en-US" dirty="0" smtClean="0"/>
              <a:t> only got 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3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498" y="3379981"/>
            <a:ext cx="4631529" cy="2875785"/>
          </a:xfrm>
        </p:spPr>
        <p:txBody>
          <a:bodyPr>
            <a:noAutofit/>
          </a:bodyPr>
          <a:lstStyle/>
          <a:p>
            <a:r>
              <a:rPr lang="en-US" sz="3600" dirty="0" smtClean="0"/>
              <a:t>His nickname was Old Hickory because he was hard as a hickory tree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48633" y="396412"/>
            <a:ext cx="76364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He was a democrat and he was supported by the vice president Van Buren.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2209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60</TotalTime>
  <Words>99</Words>
  <Application>Microsoft Macintosh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The life of Andrew Jackson </vt:lpstr>
      <vt:lpstr>Andrew Jackson was born on March 15, 1767</vt:lpstr>
      <vt:lpstr>PowerPoint Presentation</vt:lpstr>
      <vt:lpstr>PowerPoint Presentation</vt:lpstr>
      <vt:lpstr>No one won the election of 1824 because you needed 131 votes and john adams only got 90</vt:lpstr>
      <vt:lpstr>His nickname was Old Hickory because he was hard as a hickory tree </vt:lpstr>
    </vt:vector>
  </TitlesOfParts>
  <Company>Parma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Andrew Jackson </dc:title>
  <dc:creator>Parma  City School District</dc:creator>
  <cp:lastModifiedBy>Parma  City School District</cp:lastModifiedBy>
  <cp:revision>6</cp:revision>
  <dcterms:created xsi:type="dcterms:W3CDTF">2015-03-04T14:09:27Z</dcterms:created>
  <dcterms:modified xsi:type="dcterms:W3CDTF">2015-03-05T14:04:06Z</dcterms:modified>
</cp:coreProperties>
</file>